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5" r:id="rId8"/>
    <p:sldId id="264" r:id="rId9"/>
    <p:sldId id="266" r:id="rId10"/>
    <p:sldId id="267" r:id="rId11"/>
    <p:sldId id="268" r:id="rId12"/>
    <p:sldId id="270" r:id="rId13"/>
    <p:sldId id="275" r:id="rId14"/>
    <p:sldId id="276" r:id="rId15"/>
    <p:sldId id="271" r:id="rId16"/>
    <p:sldId id="277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52753" autoAdjust="0"/>
  </p:normalViewPr>
  <p:slideViewPr>
    <p:cSldViewPr>
      <p:cViewPr varScale="1">
        <p:scale>
          <a:sx n="59" d="100"/>
          <a:sy n="59" d="100"/>
        </p:scale>
        <p:origin x="129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029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90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50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266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21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91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380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34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370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81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613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4F4EF-B43C-4023-BDF7-8AA58B9F69D4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BEA66-E1EE-4B5F-9726-B1A6A6E8A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75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2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Степь.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животные степи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586657"/>
            <a:ext cx="8915400" cy="501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58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2029" y="1024136"/>
            <a:ext cx="8435280" cy="5141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мы поговорим о том, что есть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Северной Америке и называется словом из 6 букв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. . . . .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/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Южной Америке это  называется словом из 5 букв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. . . 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dirty="0" smtClean="0"/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Африке и в Австралии словом из 7 букв  </a:t>
            </a:r>
            <a:r>
              <a:rPr lang="ru-RU" sz="2400" b="1" dirty="0" smtClean="0"/>
              <a:t>. . . . . . .</a:t>
            </a:r>
            <a:r>
              <a:rPr lang="ru-RU" sz="2400" dirty="0" smtClean="0"/>
              <a:t>. </a:t>
            </a:r>
          </a:p>
          <a:p>
            <a:pPr marL="0" indent="0">
              <a:buNone/>
            </a:pPr>
            <a:r>
              <a:rPr lang="ru-RU" sz="2400" dirty="0" smtClean="0"/>
              <a:t>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Новой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еландии </a:t>
            </a:r>
            <a:r>
              <a:rPr lang="ru-RU" sz="2400" b="1" dirty="0" smtClean="0"/>
              <a:t>–. . . . . . . 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в Европе и у нас в Волгоградской области  5 букв. Что это?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43815" y="1268760"/>
            <a:ext cx="973343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ПРЕРИИ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382667" y="2204864"/>
            <a:ext cx="93647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ПАМПА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952587" y="3068960"/>
            <a:ext cx="1118576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САВАННА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131840" y="3933056"/>
            <a:ext cx="1085938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ТУССОКИ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674809" y="5690953"/>
            <a:ext cx="2012089" cy="707886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sz="4000" dirty="0" smtClean="0"/>
              <a:t>С Т Е П Ь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1140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46"/>
            <a:ext cx="8696764" cy="5824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21586" y="6095370"/>
            <a:ext cx="4689223" cy="3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Падалка Юрий «Донская степь ковыльная»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79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352928" cy="410445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живем в степном крае.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80% Волгоградской области занимают степи.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же такое степь?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Степь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это равнинная, то есть плоская, или холмистая местность, поросшая травами. Характерной особенностью степей является отсутствие или очень малое количество деревьев.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жарким, а зачастую очень жарким (+40</a:t>
            </a:r>
            <a:r>
              <a:rPr lang="ru-RU" sz="2400" baseline="30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С)  сильно засушливым летом. Зима в степной зоне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малоснежная, с сильными поземками и метелями,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бывает  умеренно мягкой и очень  суровой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морозами до - 40</a:t>
            </a:r>
            <a:r>
              <a:rPr lang="ru-RU" sz="2400" baseline="30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 Не все травы могут выжить в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условиях. Они должны быть устойчивыми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морозу и засухе.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417" y="2900570"/>
            <a:ext cx="2742046" cy="182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46" y="4773958"/>
            <a:ext cx="2627784" cy="197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29"/>
          <a:stretch/>
        </p:blipFill>
        <p:spPr bwMode="auto">
          <a:xfrm>
            <a:off x="28600" y="4773958"/>
            <a:ext cx="3175273" cy="1966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849" y="4730028"/>
            <a:ext cx="2996566" cy="2070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43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28" y="359242"/>
            <a:ext cx="4402832" cy="114300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зашифрованы наиболее характерные </a:t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травы для наших степей!</a:t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их.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027533"/>
            <a:ext cx="3703792" cy="4277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1 С К О В Ы Р Ы Т Л Ь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2 Т И Р П А Ч А С К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3 К О Р О С Т Ё Р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4 С Т Ю Л Ь П Р А Н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5 Ш А Р Л Ф Е Й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6 Ш П И Р О Н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7 Х В А П О Р Л Ы Н Ь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8 В А Д О Л Н И С</a:t>
            </a:r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4590411" y="143232"/>
            <a:ext cx="1859693" cy="1394770"/>
            <a:chOff x="4785753" y="608675"/>
            <a:chExt cx="1859693" cy="139477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753" y="608675"/>
              <a:ext cx="1859693" cy="1394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839289" y="1556792"/>
              <a:ext cx="3016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837661" y="143232"/>
            <a:ext cx="2130041" cy="1394770"/>
            <a:chOff x="6049224" y="316382"/>
            <a:chExt cx="2130041" cy="139477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9224" y="316382"/>
              <a:ext cx="2130041" cy="1394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6115226" y="1306060"/>
              <a:ext cx="3016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/>
                <a:t>2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321917" y="1812475"/>
            <a:ext cx="2241489" cy="1368152"/>
            <a:chOff x="3718545" y="2403434"/>
            <a:chExt cx="2241489" cy="1368152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8545" y="2403434"/>
              <a:ext cx="2241489" cy="1368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3718545" y="2496551"/>
              <a:ext cx="3016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3</a:t>
              </a:r>
              <a:endParaRPr lang="ru-RU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6698381" y="1859533"/>
            <a:ext cx="2336477" cy="1500961"/>
            <a:chOff x="6447128" y="1701009"/>
            <a:chExt cx="2520280" cy="1890210"/>
          </a:xfrm>
        </p:grpSpPr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7128" y="1701009"/>
              <a:ext cx="2520280" cy="1890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6494603" y="3163873"/>
              <a:ext cx="3016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4</a:t>
              </a:r>
              <a:endParaRPr lang="ru-RU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152203" y="3360494"/>
            <a:ext cx="2253948" cy="1502632"/>
            <a:chOff x="4252325" y="3140968"/>
            <a:chExt cx="2253948" cy="1502632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325" y="3140968"/>
              <a:ext cx="2253948" cy="1502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4303046" y="4274268"/>
              <a:ext cx="3016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5</a:t>
              </a:r>
              <a:endParaRPr lang="ru-RU" dirty="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6660510" y="3552465"/>
            <a:ext cx="2358236" cy="1568227"/>
            <a:chOff x="6604641" y="4771934"/>
            <a:chExt cx="2358236" cy="1568227"/>
          </a:xfrm>
        </p:grpSpPr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4641" y="4771934"/>
              <a:ext cx="2358236" cy="1568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6660230" y="5970829"/>
              <a:ext cx="3016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/>
                <a:t>6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385617" y="5120692"/>
            <a:ext cx="2000931" cy="1496790"/>
            <a:chOff x="4378833" y="4991878"/>
            <a:chExt cx="2000931" cy="1496790"/>
          </a:xfrm>
        </p:grpSpPr>
        <p:pic>
          <p:nvPicPr>
            <p:cNvPr id="3080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8833" y="4991878"/>
              <a:ext cx="2000931" cy="1496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4410683" y="6119336"/>
              <a:ext cx="3016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/>
                <a:t>7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7205349" y="5269837"/>
            <a:ext cx="1686494" cy="1379859"/>
            <a:chOff x="7205349" y="5269837"/>
            <a:chExt cx="1686494" cy="1379859"/>
          </a:xfrm>
        </p:grpSpPr>
        <p:pic>
          <p:nvPicPr>
            <p:cNvPr id="3081" name="Picture 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5349" y="5269837"/>
              <a:ext cx="1686494" cy="1379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275588" y="6248150"/>
              <a:ext cx="3016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8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25592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251519" y="332656"/>
            <a:ext cx="8686431" cy="2825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Итак, в нашей родной степи чаще всего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стречаются различные злаки (ковыль, типчак, костёр) и полынь.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небольших количествах эфемероиды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тюльпан 4, адонис 8,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такие травы как  шалфей 5,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воздика 9, пижма 10, 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цмин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81805" y="4298758"/>
            <a:ext cx="2880320" cy="2160240"/>
            <a:chOff x="198105" y="4321801"/>
            <a:chExt cx="2880320" cy="216024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05" y="4321801"/>
              <a:ext cx="2880320" cy="216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10902" y="6112709"/>
              <a:ext cx="3016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9</a:t>
              </a:r>
              <a:endParaRPr lang="ru-RU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3419872" y="4304422"/>
            <a:ext cx="2570584" cy="2206325"/>
            <a:chOff x="3347864" y="4170144"/>
            <a:chExt cx="2570584" cy="2206325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28" r="12500"/>
            <a:stretch/>
          </p:blipFill>
          <p:spPr bwMode="auto">
            <a:xfrm>
              <a:off x="3347864" y="4170144"/>
              <a:ext cx="2570584" cy="220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361341" y="6007137"/>
              <a:ext cx="4187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10</a:t>
              </a:r>
              <a:endParaRPr lang="ru-RU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6384933" y="4293096"/>
            <a:ext cx="2565751" cy="2217651"/>
            <a:chOff x="6372200" y="4293096"/>
            <a:chExt cx="2565751" cy="2217651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228"/>
            <a:stretch/>
          </p:blipFill>
          <p:spPr bwMode="auto">
            <a:xfrm>
              <a:off x="6372200" y="4293096"/>
              <a:ext cx="2565751" cy="2217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6384933" y="6112709"/>
              <a:ext cx="4187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11</a:t>
              </a:r>
              <a:endParaRPr lang="ru-RU" dirty="0"/>
            </a:p>
          </p:txBody>
        </p:sp>
      </p:grp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536" y="2132856"/>
            <a:ext cx="252581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Группа 11"/>
          <p:cNvGrpSpPr/>
          <p:nvPr/>
        </p:nvGrpSpPr>
        <p:grpSpPr>
          <a:xfrm>
            <a:off x="3466350" y="2585605"/>
            <a:ext cx="2320532" cy="1548955"/>
            <a:chOff x="3616993" y="3322421"/>
            <a:chExt cx="2320532" cy="1548955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6993" y="3322421"/>
              <a:ext cx="2320532" cy="1548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3648550" y="4436271"/>
              <a:ext cx="3016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5</a:t>
              </a:r>
              <a:endParaRPr lang="ru-RU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81805" y="2996951"/>
            <a:ext cx="29523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эфемероиды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прочтёте на следующем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38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88" y="404664"/>
            <a:ext cx="8388424" cy="6291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6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2544135" y="2924944"/>
            <a:ext cx="4337729" cy="61878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Степные эфемероиды</a:t>
            </a:r>
            <a:endParaRPr lang="ru-RU" sz="3200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86" t="20160" r="3496" b="39920"/>
          <a:stretch/>
        </p:blipFill>
        <p:spPr bwMode="auto">
          <a:xfrm>
            <a:off x="6157533" y="4066190"/>
            <a:ext cx="2865549" cy="2483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" t="19360" r="71142" b="40320"/>
          <a:stretch/>
        </p:blipFill>
        <p:spPr bwMode="auto">
          <a:xfrm>
            <a:off x="300832" y="3819971"/>
            <a:ext cx="2376264" cy="2729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6222974" y="311860"/>
            <a:ext cx="2567373" cy="2144110"/>
            <a:chOff x="5359403" y="420794"/>
            <a:chExt cx="2236934" cy="1538636"/>
          </a:xfrm>
        </p:grpSpPr>
        <p:pic>
          <p:nvPicPr>
            <p:cNvPr id="6155" name="Picture 11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11" t="20108" r="12254" b="2407"/>
            <a:stretch/>
          </p:blipFill>
          <p:spPr bwMode="auto">
            <a:xfrm>
              <a:off x="5359403" y="420794"/>
              <a:ext cx="2236934" cy="1538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389110" y="1478748"/>
              <a:ext cx="108876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Ирис степной</a:t>
              </a:r>
            </a:p>
            <a:p>
              <a:r>
                <a:rPr lang="ru-RU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Касатик</a:t>
              </a:r>
              <a:endParaRPr lang="ru-RU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3081666" y="4066190"/>
            <a:ext cx="2738471" cy="2483708"/>
            <a:chOff x="2658701" y="299095"/>
            <a:chExt cx="2309604" cy="1969104"/>
          </a:xfrm>
        </p:grpSpPr>
        <p:pic>
          <p:nvPicPr>
            <p:cNvPr id="6154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8701" y="299095"/>
              <a:ext cx="2309604" cy="1969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745787" y="1774764"/>
              <a:ext cx="91178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Адонис</a:t>
              </a:r>
              <a:endParaRPr lang="ru-RU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000469" y="234147"/>
            <a:ext cx="2802899" cy="2277755"/>
            <a:chOff x="3744661" y="728267"/>
            <a:chExt cx="2336477" cy="1530950"/>
          </a:xfrm>
        </p:grpSpPr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661" y="728267"/>
              <a:ext cx="2336477" cy="1500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3788674" y="1889885"/>
              <a:ext cx="102303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Тюльпан</a:t>
              </a:r>
              <a:endParaRPr lang="ru-RU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258980" y="403951"/>
            <a:ext cx="2394857" cy="2076847"/>
            <a:chOff x="489965" y="540044"/>
            <a:chExt cx="2394857" cy="2076847"/>
          </a:xfrm>
        </p:grpSpPr>
        <p:pic>
          <p:nvPicPr>
            <p:cNvPr id="6157" name="Picture 1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04" r="11647"/>
            <a:stretch/>
          </p:blipFill>
          <p:spPr bwMode="auto">
            <a:xfrm>
              <a:off x="489965" y="540044"/>
              <a:ext cx="2394857" cy="2076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68088" y="2169071"/>
              <a:ext cx="111056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Прострел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53172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Ученые давно спорят между собой , почему в степи много травы  и нет деревьев.</a:t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думаете почему в степи нет деревьев?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причина  отсутствия лесов – недостаток влаги.  У нас мало дождей. Вспомните какая жара стоит летом  мы ждём дождь, а его все нет и нет.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Дождь выпал , часть воды впитывается в землю, часть воды испаряется. И мы не успеваем заметить сколько воды у нас выпадает с дождями.  Но если бы  мы могли застелить почву полиэтиленом чтобы вода не впитывалась  и если бы мы могли не допустить испарения воды, то за год  наша почва была бы покрыта  слоем воды 35 см. Возьмите линейку и отмерьте 35 см,  это много или мало?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МАЛО!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бы в тропическом лесу вода не впитывалась в землю  и не испарялась, то за год  накопился бы слой воды толщиной 3 метра!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Слоя воды толщиной  три метра достаточно чтобы росли деревья, а 35 см для деревьев мало. К тому же большая часть воды испаряется и только  меньшая часть   попадает  в почву.  Поэтому у нас растут только растения  которые могут переносить жару и недостаток воды – это злаки, полыни, эфемероиды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1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берегам рек, а так же на склонах и дне оврагов и балок почвы более влажные, вот там и растут деревья. Если овраг или балка большие, то и деревьев будет много, целый лес, хотя и небольшой по сравнению с тайгой или тропическим лесом. Такие леса в балках или оврагах называются </a:t>
            </a:r>
            <a:r>
              <a:rPr lang="ru-RU" sz="22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байрачными</a:t>
            </a:r>
            <a:r>
              <a:rPr lang="ru-RU" sz="2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9624" y="2466079"/>
            <a:ext cx="3384376" cy="3968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уб,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ополь, ива,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осна,                   ,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лён,            , вяз,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липа,                            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льха,</a:t>
            </a:r>
          </a:p>
          <a:p>
            <a:pPr marL="0" indent="0">
              <a:buNone/>
            </a:pPr>
            <a:endParaRPr lang="ru-RU" sz="28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2222"/>
            <a:ext cx="5327403" cy="3996408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18893" y="6093296"/>
            <a:ext cx="2164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Байрачный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лес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8184" y="1438336"/>
            <a:ext cx="2582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 теперь выберите</a:t>
            </a:r>
          </a:p>
          <a:p>
            <a:r>
              <a:rPr lang="ru-RU" dirty="0" smtClean="0"/>
              <a:t>деревья, растущие у нас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39834" y="3459739"/>
            <a:ext cx="1643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магнолия</a:t>
            </a:r>
            <a:endParaRPr lang="ru-RU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33199" y="2373080"/>
            <a:ext cx="16585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бук, </a:t>
            </a: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</a:t>
            </a:r>
            <a:r>
              <a:rPr lang="ru-RU" sz="3200" dirty="0" smtClean="0">
                <a:solidFill>
                  <a:srgbClr val="00B050"/>
                </a:solidFill>
              </a:rPr>
              <a:t>,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72960" y="3982959"/>
            <a:ext cx="866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кедр</a:t>
            </a:r>
            <a:endParaRPr lang="ru-RU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33199" y="450617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лиственница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92762" y="5004991"/>
            <a:ext cx="158772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эвкалипт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053204" y="5934874"/>
            <a:ext cx="2518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Дуб, тополь, ива, сосна,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Клен, вяз, липа, ольха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06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971" y="116632"/>
            <a:ext cx="8229600" cy="67103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Кто живет в степях?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31543"/>
            <a:ext cx="8568952" cy="197737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в природе взаимосвязано. Степь это равнина, поросшая травой. В траве будет много разнообразных насекомых 95% от общей </a:t>
            </a:r>
            <a:r>
              <a:rPr lang="ru-RU" sz="36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зоомассы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(общего веса всех животных, обитателей степи). </a:t>
            </a:r>
          </a:p>
          <a:p>
            <a:pPr marL="0" indent="0">
              <a:buNone/>
            </a:pPr>
            <a:endParaRPr lang="ru-RU" sz="36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" t="20317" r="2381" b="1587"/>
          <a:stretch/>
        </p:blipFill>
        <p:spPr bwMode="auto">
          <a:xfrm>
            <a:off x="88015" y="1667319"/>
            <a:ext cx="7120182" cy="432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" t="12699" r="4444" b="3280"/>
          <a:stretch/>
        </p:blipFill>
        <p:spPr bwMode="auto">
          <a:xfrm>
            <a:off x="3648106" y="3165062"/>
            <a:ext cx="5263476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58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9"/>
            <a:ext cx="8707505" cy="148987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Насекомые любимая пища птиц, млекопитающих. Семена трав, любимая пища грызунов. Грызуны роют норы. Зачем? Сидели бы себе в траве.</a:t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нору можно прятаться от хищника, от жары, сделать запасы пищи и залечь  в спячку</a:t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44084" y="1550124"/>
            <a:ext cx="3031772" cy="2395323"/>
            <a:chOff x="527976" y="1628800"/>
            <a:chExt cx="3854202" cy="2573750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976" y="1628800"/>
              <a:ext cx="3854202" cy="2573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56981" y="3833218"/>
              <a:ext cx="64960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удод</a:t>
              </a:r>
              <a:endParaRPr lang="ru-RU" dirty="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929979" y="1550124"/>
            <a:ext cx="2852069" cy="2231304"/>
            <a:chOff x="4291721" y="1613036"/>
            <a:chExt cx="3096344" cy="2322258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1721" y="1613036"/>
              <a:ext cx="3096344" cy="2322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4291721" y="3557797"/>
              <a:ext cx="127932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жаворонок</a:t>
              </a:r>
              <a:endParaRPr lang="ru-RU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496834" y="1645174"/>
            <a:ext cx="2009564" cy="2300273"/>
            <a:chOff x="3726622" y="1491194"/>
            <a:chExt cx="2009564" cy="2300273"/>
          </a:xfrm>
        </p:grpSpPr>
        <p:pic>
          <p:nvPicPr>
            <p:cNvPr id="11271" name="Picture 7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427"/>
            <a:stretch/>
          </p:blipFill>
          <p:spPr bwMode="auto">
            <a:xfrm>
              <a:off x="3726622" y="1491194"/>
              <a:ext cx="2009564" cy="1918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4107919" y="3422135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Фазан</a:t>
              </a:r>
              <a:endParaRPr lang="ru-RU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95165" y="4649492"/>
            <a:ext cx="2808312" cy="1930211"/>
            <a:chOff x="273105" y="4149080"/>
            <a:chExt cx="3031772" cy="2081515"/>
          </a:xfrm>
        </p:grpSpPr>
        <p:pic>
          <p:nvPicPr>
            <p:cNvPr id="11273" name="Picture 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105" y="4149080"/>
              <a:ext cx="3031772" cy="208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350065" y="5831183"/>
              <a:ext cx="95962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Стрепет</a:t>
              </a:r>
              <a:endParaRPr lang="ru-RU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608065" y="4725144"/>
            <a:ext cx="2324097" cy="1778908"/>
            <a:chOff x="4283968" y="4050795"/>
            <a:chExt cx="2690344" cy="2237233"/>
          </a:xfrm>
        </p:grpSpPr>
        <p:pic>
          <p:nvPicPr>
            <p:cNvPr id="11274" name="Picture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968" y="4050795"/>
              <a:ext cx="2690344" cy="2237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4317504" y="5912375"/>
              <a:ext cx="8322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Дрофа</a:t>
              </a:r>
              <a:endParaRPr lang="ru-RU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740595" y="4225584"/>
            <a:ext cx="1785541" cy="2393039"/>
            <a:chOff x="3772755" y="3996087"/>
            <a:chExt cx="1785541" cy="2393039"/>
          </a:xfrm>
        </p:grpSpPr>
        <p:pic>
          <p:nvPicPr>
            <p:cNvPr id="11275" name="Picture 11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99" t="5968" r="9618" b="9780"/>
            <a:stretch/>
          </p:blipFill>
          <p:spPr bwMode="auto">
            <a:xfrm>
              <a:off x="3772755" y="3996087"/>
              <a:ext cx="1785541" cy="2393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4665525" y="5994337"/>
              <a:ext cx="82721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Щурка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7631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925" y="-1476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Степные хищники</a:t>
            </a:r>
            <a:endParaRPr lang="ru-RU" sz="36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3603625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81217"/>
            <a:ext cx="2865317" cy="2235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628" y="4577399"/>
            <a:ext cx="2331132" cy="1997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798" y="4437111"/>
            <a:ext cx="2615242" cy="194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390829" y="1481217"/>
            <a:ext cx="2509698" cy="2024125"/>
            <a:chOff x="3707904" y="1467674"/>
            <a:chExt cx="2508697" cy="1963186"/>
          </a:xfrm>
        </p:grpSpPr>
        <p:pic>
          <p:nvPicPr>
            <p:cNvPr id="15367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1467674"/>
              <a:ext cx="2508697" cy="1963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707904" y="3055152"/>
              <a:ext cx="65165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Волк</a:t>
              </a:r>
              <a:endParaRPr lang="ru-RU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238837" y="1481217"/>
            <a:ext cx="2670411" cy="2002809"/>
            <a:chOff x="6238837" y="1481217"/>
            <a:chExt cx="2670411" cy="2002809"/>
          </a:xfrm>
        </p:grpSpPr>
        <p:pic>
          <p:nvPicPr>
            <p:cNvPr id="15368" name="Picture 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8837" y="1481217"/>
              <a:ext cx="2670411" cy="2002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267853" y="3096656"/>
              <a:ext cx="98347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Каракал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0833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Степные грызуны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87655" y="4335515"/>
            <a:ext cx="2666719" cy="2042263"/>
            <a:chOff x="187655" y="4437112"/>
            <a:chExt cx="2666719" cy="2042263"/>
          </a:xfrm>
        </p:grpSpPr>
        <p:pic>
          <p:nvPicPr>
            <p:cNvPr id="1433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655" y="4437112"/>
              <a:ext cx="2666719" cy="2042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87655" y="6110043"/>
              <a:ext cx="7633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Сурок</a:t>
              </a:r>
              <a:endParaRPr lang="ru-RU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3038356" y="4284716"/>
            <a:ext cx="3033076" cy="2128208"/>
            <a:chOff x="3483140" y="4351167"/>
            <a:chExt cx="3033076" cy="2128208"/>
          </a:xfrm>
        </p:grpSpPr>
        <p:pic>
          <p:nvPicPr>
            <p:cNvPr id="1433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3140" y="4351167"/>
              <a:ext cx="3033076" cy="2128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514653" y="6110043"/>
              <a:ext cx="7943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Хомяк</a:t>
              </a:r>
              <a:endParaRPr lang="ru-RU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15200" y="1350385"/>
            <a:ext cx="2411625" cy="2101445"/>
            <a:chOff x="315201" y="1628800"/>
            <a:chExt cx="2411625" cy="2101445"/>
          </a:xfrm>
        </p:grpSpPr>
        <p:pic>
          <p:nvPicPr>
            <p:cNvPr id="14340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11" r="26932" b="14864"/>
            <a:stretch/>
          </p:blipFill>
          <p:spPr bwMode="auto">
            <a:xfrm>
              <a:off x="315201" y="1628800"/>
              <a:ext cx="2411625" cy="210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365508" y="3360913"/>
              <a:ext cx="164872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Полевая мышь</a:t>
              </a:r>
              <a:endParaRPr lang="ru-RU" dirty="0"/>
            </a:p>
          </p:txBody>
        </p:sp>
      </p:grp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191" y="1331982"/>
            <a:ext cx="2200275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122" y="1331982"/>
            <a:ext cx="2578100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6344669" y="4284716"/>
            <a:ext cx="2510837" cy="2143860"/>
            <a:chOff x="6318385" y="4335515"/>
            <a:chExt cx="2510837" cy="2143860"/>
          </a:xfrm>
        </p:grpSpPr>
        <p:pic>
          <p:nvPicPr>
            <p:cNvPr id="14343" name="Picture 7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10"/>
            <a:stretch/>
          </p:blipFill>
          <p:spPr bwMode="auto">
            <a:xfrm>
              <a:off x="6318385" y="4335515"/>
              <a:ext cx="2510837" cy="1774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318385" y="6110043"/>
              <a:ext cx="982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Слепыш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24063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Роющая деятельность грызунов очень полезна! Они делают почву рыхлой,  на такой почве легче прорастают семена растений, она быстрее впитывает влагу.</a:t>
            </a:r>
            <a:b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грызунов охотятся хищные птицы, их едят лисы, степные хорьки.</a:t>
            </a:r>
            <a:endParaRPr lang="ru-RU" sz="1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585" y="1484784"/>
            <a:ext cx="8226215" cy="2448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Траву едят копытные животные - сайгаки, джейраны . Они втаптывают семена растений в почву, удобряют её, съедают лишние листья и побеги. Без копытных степные травы плохо растут.  Грызунов и копытных едят хищники – степной горностай, степной хорёк, ласка, корсак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458688" y="5030213"/>
            <a:ext cx="2304095" cy="1591785"/>
            <a:chOff x="467544" y="2420888"/>
            <a:chExt cx="3035829" cy="2276872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420888"/>
              <a:ext cx="3035829" cy="2276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04601" y="4328428"/>
              <a:ext cx="161691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Степной хорёк</a:t>
              </a:r>
              <a:endParaRPr lang="ru-RU" dirty="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51520" y="3018641"/>
            <a:ext cx="2598553" cy="1637092"/>
            <a:chOff x="3203848" y="3101483"/>
            <a:chExt cx="2718433" cy="1767678"/>
          </a:xfrm>
        </p:grpSpPr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3101483"/>
              <a:ext cx="2718433" cy="1767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4975397" y="4561384"/>
              <a:ext cx="88626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Джейран</a:t>
              </a:r>
              <a:endParaRPr lang="ru-RU" sz="1400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400192" y="3101483"/>
            <a:ext cx="2376264" cy="1413550"/>
            <a:chOff x="3347864" y="3067968"/>
            <a:chExt cx="2545493" cy="1685395"/>
          </a:xfrm>
        </p:grpSpPr>
        <p:pic>
          <p:nvPicPr>
            <p:cNvPr id="12293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3067968"/>
              <a:ext cx="2545493" cy="1685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052229" y="4376718"/>
              <a:ext cx="84112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Сайгак</a:t>
              </a:r>
              <a:endParaRPr lang="ru-RU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616416" y="4890400"/>
            <a:ext cx="2120946" cy="1783699"/>
            <a:chOff x="3347864" y="4869161"/>
            <a:chExt cx="2120946" cy="1783699"/>
          </a:xfrm>
        </p:grpSpPr>
        <p:pic>
          <p:nvPicPr>
            <p:cNvPr id="12294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4869161"/>
              <a:ext cx="2088232" cy="1783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720079" y="6263926"/>
              <a:ext cx="7487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Ласка</a:t>
              </a:r>
              <a:endParaRPr lang="ru-RU" dirty="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6259042" y="4869161"/>
            <a:ext cx="2278866" cy="1726080"/>
            <a:chOff x="6012159" y="4863722"/>
            <a:chExt cx="2525749" cy="1731519"/>
          </a:xfrm>
        </p:grpSpPr>
        <p:pic>
          <p:nvPicPr>
            <p:cNvPr id="12295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59" y="4863722"/>
              <a:ext cx="2525749" cy="1731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7351345" y="6208362"/>
              <a:ext cx="117128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Горностай</a:t>
              </a:r>
              <a:endParaRPr lang="ru-RU" dirty="0"/>
            </a:p>
          </p:txBody>
        </p:sp>
      </p:grpSp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042" y="3149228"/>
            <a:ext cx="2278866" cy="150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9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8499" y="332656"/>
            <a:ext cx="5842992" cy="778098"/>
          </a:xfrm>
        </p:spPr>
        <p:txBody>
          <a:bodyPr/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ресмыкающиеся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508103" y="1519282"/>
            <a:ext cx="3094437" cy="2076030"/>
            <a:chOff x="5648549" y="3006715"/>
            <a:chExt cx="3582547" cy="2687960"/>
          </a:xfrm>
        </p:grpSpPr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8549" y="3006715"/>
              <a:ext cx="3582547" cy="2687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7251159" y="5306891"/>
              <a:ext cx="1893011" cy="38778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1200" dirty="0" smtClean="0"/>
                <a:t>Полоз желтобрюхий</a:t>
              </a:r>
              <a:endParaRPr lang="ru-RU" sz="1200" dirty="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650213" y="4421269"/>
            <a:ext cx="2987464" cy="2063677"/>
            <a:chOff x="5148064" y="4213368"/>
            <a:chExt cx="2987464" cy="2063677"/>
          </a:xfrm>
        </p:grpSpPr>
        <p:pic>
          <p:nvPicPr>
            <p:cNvPr id="1638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4213368"/>
              <a:ext cx="2952328" cy="2063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6430702" y="4231289"/>
              <a:ext cx="170482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Гадюка степная</a:t>
              </a:r>
              <a:endParaRPr lang="ru-RU" dirty="0"/>
            </a:p>
          </p:txBody>
        </p:sp>
      </p:grpSp>
      <p:pic>
        <p:nvPicPr>
          <p:cNvPr id="1638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14" y="4547378"/>
            <a:ext cx="3296515" cy="2187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835696" y="4627671"/>
            <a:ext cx="1792478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100" dirty="0" smtClean="0"/>
              <a:t>Черепаха среднеазиатская</a:t>
            </a:r>
            <a:endParaRPr lang="ru-RU" sz="11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412214" y="1621096"/>
            <a:ext cx="3098966" cy="2287446"/>
            <a:chOff x="323528" y="1261398"/>
            <a:chExt cx="3523627" cy="2654848"/>
          </a:xfrm>
        </p:grpSpPr>
        <p:pic>
          <p:nvPicPr>
            <p:cNvPr id="16390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261398"/>
              <a:ext cx="3523627" cy="2654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405872" y="1296504"/>
              <a:ext cx="194405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Ящерица прыткая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7060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1468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Степь очень благоприятный регион для человека. Почвы здесь плодородные в степях собирают большие урожаи пшеницы, фруктов и овощей.     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91198"/>
            <a:ext cx="4176464" cy="3132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961" y="4365104"/>
            <a:ext cx="3903972" cy="219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657" y="1443273"/>
            <a:ext cx="3970640" cy="264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5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пищевые цепи</a:t>
            </a:r>
            <a:endParaRPr lang="ru-RU" sz="36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256" y="1268760"/>
            <a:ext cx="8229600" cy="19728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Суслик, степной орёл, костер безостый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Сурок,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ипчак, стопной орел, корсак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Ястреб,  щурка золотистая, пчела, шалфей. 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70199" y="3140968"/>
            <a:ext cx="60449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 степи мало деревьев?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5349" y="3717139"/>
            <a:ext cx="62957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растения  растут в степи? 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6774" y="4830823"/>
            <a:ext cx="3535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здесь лишний?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7639" y="5453925"/>
            <a:ext cx="76368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Корсак, джейран,  фазан, суслик,  хорек 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591" y="6050088"/>
            <a:ext cx="70206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Бабочка, кузнечик, паук, шмель, жук</a:t>
            </a:r>
            <a:endParaRPr lang="ru-RU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13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941</Words>
  <Application>Microsoft Office PowerPoint</Application>
  <PresentationFormat>Экран (4:3)</PresentationFormat>
  <Paragraphs>127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Степь.  Растения и животные степи</vt:lpstr>
      <vt:lpstr>Презентация PowerPoint</vt:lpstr>
      <vt:lpstr>Презентация PowerPoint</vt:lpstr>
      <vt:lpstr>Презентация PowerPoint</vt:lpstr>
      <vt:lpstr>Здесь зашифрованы наиболее характерные  травы для наших степей! Назовите их.</vt:lpstr>
      <vt:lpstr>Презентация PowerPoint</vt:lpstr>
      <vt:lpstr>Презентация PowerPoint</vt:lpstr>
      <vt:lpstr>Степные эфемероиды</vt:lpstr>
      <vt:lpstr>Ученые давно спорят между собой , почему в степи много травы  и нет деревьев.  Как вы думаете почему в степи нет деревьев?</vt:lpstr>
      <vt:lpstr>По берегам рек, а так же на склонах и дне оврагов и балок почвы более влажные, вот там и растут деревья. Если овраг или балка большие, то и деревьев будет много, целый лес, хотя и небольшой по сравнению с тайгой или тропическим лесом. Такие леса в балках или оврагах называются байрачными.  </vt:lpstr>
      <vt:lpstr>Кто живет в степях?</vt:lpstr>
      <vt:lpstr>Насекомые любимая пища птиц, млекопитающих. Семена трав, любимая пища грызунов. Грызуны роют норы. Зачем? Сидели бы себе в траве.  В нору можно прятаться от хищника, от жары, сделать запасы пищи и залечь  в спячку </vt:lpstr>
      <vt:lpstr>Степные хищники</vt:lpstr>
      <vt:lpstr>Степные грызуны</vt:lpstr>
      <vt:lpstr>Роющая деятельность грызунов очень полезна! Они делают почву рыхлой,  на такой почве легче прорастают семена растений, она быстрее впитывает влагу. На грызунов охотятся хищные птицы, их едят лисы, степные хорьки.</vt:lpstr>
      <vt:lpstr>Пресмыкающиеся</vt:lpstr>
      <vt:lpstr>Презентация PowerPoint</vt:lpstr>
      <vt:lpstr>Составьте пищевые цепи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Степь. Растения и животные степи</dc:title>
  <dc:creator>oem</dc:creator>
  <cp:lastModifiedBy>Asus</cp:lastModifiedBy>
  <cp:revision>47</cp:revision>
  <dcterms:created xsi:type="dcterms:W3CDTF">2020-04-13T11:26:46Z</dcterms:created>
  <dcterms:modified xsi:type="dcterms:W3CDTF">2020-04-14T06:13:45Z</dcterms:modified>
</cp:coreProperties>
</file>